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6C56"/>
    <a:srgbClr val="389879"/>
    <a:srgbClr val="006ED2"/>
    <a:srgbClr val="000D67"/>
    <a:srgbClr val="4BA9FF"/>
    <a:srgbClr val="005CB0"/>
    <a:srgbClr val="8FCAFF"/>
    <a:srgbClr val="295193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10" autoAdjust="0"/>
    <p:restoredTop sz="76795" autoAdjust="0"/>
  </p:normalViewPr>
  <p:slideViewPr>
    <p:cSldViewPr snapToGrid="0">
      <p:cViewPr>
        <p:scale>
          <a:sx n="80" d="100"/>
          <a:sy n="80" d="100"/>
        </p:scale>
        <p:origin x="144" y="6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Parent Center PPT Template</Template>
  <TotalTime>792</TotalTime>
  <Words>695</Words>
  <Application>Microsoft Macintosh PowerPoint</Application>
  <PresentationFormat>Widescreen</PresentationFormat>
  <Paragraphs>104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Mangal</vt:lpstr>
      <vt:lpstr>Tahoma</vt:lpstr>
      <vt:lpstr>Wingdings</vt:lpstr>
      <vt:lpstr>Office Theme</vt:lpstr>
      <vt:lpstr>PowerPoint Presentation</vt:lpstr>
      <vt:lpstr>Acknowledgements</vt:lpstr>
      <vt:lpstr>Legal disclaimer</vt:lpstr>
      <vt:lpstr>Parents Empowering Parents</vt:lpstr>
      <vt:lpstr>Training curriculum</vt:lpstr>
      <vt:lpstr>Learning objectives</vt:lpstr>
      <vt:lpstr>What is reproductive health care?</vt:lpstr>
      <vt:lpstr>Disability rights laws</vt:lpstr>
      <vt:lpstr>Who is a person with a disability under ADA and Section 504?</vt:lpstr>
      <vt:lpstr>How do disability rights laws apply to reproductive health care?</vt:lpstr>
      <vt:lpstr>Non-discrimination requirements</vt:lpstr>
      <vt:lpstr>Common accessibility barriers</vt:lpstr>
      <vt:lpstr>Things to consider</vt:lpstr>
      <vt:lpstr>Exceptions/defenses</vt:lpstr>
      <vt:lpstr>How to file complaints with DOJ &amp; HHS</vt:lpstr>
      <vt:lpstr>Additional resources and tools</vt:lpstr>
      <vt:lpstr>THANK YOU!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 Powell</dc:creator>
  <cp:lastModifiedBy>Robyn Powell</cp:lastModifiedBy>
  <cp:revision>28</cp:revision>
  <dcterms:created xsi:type="dcterms:W3CDTF">2019-03-07T15:18:31Z</dcterms:created>
  <dcterms:modified xsi:type="dcterms:W3CDTF">2019-03-18T14:36:08Z</dcterms:modified>
</cp:coreProperties>
</file>