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1"/>
          </a:solidFill>
        </a:fill>
      </a:tcStyle>
    </a:wholeTbl>
    <a:band2H>
      <a:tcTxStyle/>
      <a:tcStyle>
        <a:tcBdr/>
        <a:fill>
          <a:solidFill>
            <a:srgbClr val="E7E7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CF6"/>
          </a:solidFill>
        </a:fill>
      </a:tcStyle>
    </a:wholeTbl>
    <a:band2H>
      <a:tcTxStyle/>
      <a:tcStyle>
        <a:tcBdr/>
        <a:fill>
          <a:solidFill>
            <a:srgbClr val="E8F6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CD1"/>
          </a:solidFill>
        </a:fill>
      </a:tcStyle>
    </a:wholeTbl>
    <a:band2H>
      <a:tcTxStyle/>
      <a:tcStyle>
        <a:tcBdr/>
        <a:fill>
          <a:solidFill>
            <a:srgbClr val="E8EE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39"/>
    <p:restoredTop sz="79178" autoAdjust="0"/>
  </p:normalViewPr>
  <p:slideViewPr>
    <p:cSldViewPr snapToGrid="0">
      <p:cViewPr varScale="1">
        <p:scale>
          <a:sx n="87" d="100"/>
          <a:sy n="87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4028</Words>
  <Application>Microsoft Office PowerPoint</Application>
  <PresentationFormat>Widescreen</PresentationFormat>
  <Paragraphs>262</Paragraphs>
  <Slides>44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Tahoma</vt:lpstr>
      <vt:lpstr>Wingdings</vt:lpstr>
      <vt:lpstr>Office Theme</vt:lpstr>
      <vt:lpstr>Keeping Families Together Training #1  Using Disability Law To Defend Disabled Parents</vt:lpstr>
      <vt:lpstr>This Meeting Is Being Recorded</vt:lpstr>
      <vt:lpstr>Our Speakers</vt:lpstr>
      <vt:lpstr>Facilitator</vt:lpstr>
      <vt:lpstr>Welcome!</vt:lpstr>
      <vt:lpstr>CART and Q&amp;A</vt:lpstr>
      <vt:lpstr>Presentation Overview</vt:lpstr>
      <vt:lpstr>Who is a Person with a Disability Under ADA and Section 504? </vt:lpstr>
      <vt:lpstr>Defining Disability</vt:lpstr>
      <vt:lpstr>Clients with disabilities – who do we mean?</vt:lpstr>
      <vt:lpstr>Clients with disabilities </vt:lpstr>
      <vt:lpstr>Who is protected by the ADA?</vt:lpstr>
      <vt:lpstr>Disabled Parents</vt:lpstr>
      <vt:lpstr>Disabled Parents</vt:lpstr>
      <vt:lpstr>Disability Law &amp; Child Welfare </vt:lpstr>
      <vt:lpstr>Disability Law &amp; Child Welfare</vt:lpstr>
      <vt:lpstr>Disability Law and Child Welfare</vt:lpstr>
      <vt:lpstr>The ADA Requirements</vt:lpstr>
      <vt:lpstr>The ADA Requirements</vt:lpstr>
      <vt:lpstr>ADA and Child Welfare Services</vt:lpstr>
      <vt:lpstr>Individualized Treatment</vt:lpstr>
      <vt:lpstr>Full and Equal Opportunity</vt:lpstr>
      <vt:lpstr>Individualized Treatment and Full and Equal Opportunity</vt:lpstr>
      <vt:lpstr>Exceptions/Defenses</vt:lpstr>
      <vt:lpstr>State Trends and Case Examples</vt:lpstr>
      <vt:lpstr>DOJ/HHS Enforcement</vt:lpstr>
      <vt:lpstr>DOJ/HHS letter of findings (“Sara Gordon” case)</vt:lpstr>
      <vt:lpstr>DOJ/HHS Technical Assistance</vt:lpstr>
      <vt:lpstr>In re Hicks/Brown, 893 N.W.2d 637 (Mich. 2017)</vt:lpstr>
      <vt:lpstr>People ex rel. C.Z., 2015 COA 87, 360 P.3d 228</vt:lpstr>
      <vt:lpstr>People ex. Rel. S.K., 2019 COA 36, 440 P.3d 1240</vt:lpstr>
      <vt:lpstr>California and the ADA </vt:lpstr>
      <vt:lpstr>However, California cases have interpreted their dependency codes in ways aligned with the ADA since</vt:lpstr>
      <vt:lpstr>However, California cases have interpreted their dependency codes in ways aligned with the ADA since</vt:lpstr>
      <vt:lpstr>Case Example</vt:lpstr>
      <vt:lpstr>Case Example (cont.)</vt:lpstr>
      <vt:lpstr>Myths about Schizophrenia</vt:lpstr>
      <vt:lpstr>Case example: visual aids </vt:lpstr>
      <vt:lpstr>Q&amp;A</vt:lpstr>
      <vt:lpstr>Keeping Families Together  Training #2  Legal Strategies for Defending the Rights of Disabled Parents</vt:lpstr>
      <vt:lpstr>Resources</vt:lpstr>
      <vt:lpstr>Learn more/contact us</vt:lpstr>
      <vt:lpstr>National Research Center for Parents with Disabilities</vt:lpstr>
      <vt:lpstr>Funding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Colors and Contrast</dc:title>
  <dc:creator>Ryan Suh</dc:creator>
  <cp:lastModifiedBy>Ryan Suh</cp:lastModifiedBy>
  <cp:revision>33</cp:revision>
  <dcterms:modified xsi:type="dcterms:W3CDTF">2025-05-28T18:04:39Z</dcterms:modified>
</cp:coreProperties>
</file>