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B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41" autoAdjust="0"/>
  </p:normalViewPr>
  <p:slideViewPr>
    <p:cSldViewPr snapToGrid="0">
      <p:cViewPr varScale="1">
        <p:scale>
          <a:sx n="76" d="100"/>
          <a:sy n="76" d="100"/>
        </p:scale>
        <p:origin x="1382" y="58"/>
      </p:cViewPr>
      <p:guideLst/>
    </p:cSldViewPr>
  </p:slideViewPr>
  <p:notesTextViewPr>
    <p:cViewPr>
      <p:scale>
        <a:sx n="1" d="1"/>
        <a:sy n="1" d="1"/>
      </p:scale>
      <p:origin x="0" y="0"/>
    </p:cViewPr>
  </p:notesTextViewPr>
  <p:gridSpacing cx="76200" cy="76200"/>
</p:viewPr>
</file>

<file path=docProps/app.xml><?xml version="1.0" encoding="utf-8"?>
<Properties xmlns="http://schemas.openxmlformats.org/officeDocument/2006/extended-properties" xmlns:vt="http://schemas.openxmlformats.org/officeDocument/2006/docPropsVTypes">
  <TotalTime>3660</TotalTime>
  <Words>4394</Words>
  <Application>Microsoft Office PowerPoint</Application>
  <PresentationFormat>Widescreen</PresentationFormat>
  <Paragraphs>374</Paragraphs>
  <Slides>50</Slides>
  <Notes>26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50</vt:i4>
      </vt:variant>
    </vt:vector>
  </HeadingPairs>
  <TitlesOfParts>
    <vt:vector size="68" baseType="lpstr">
      <vt:lpstr>Arial</vt:lpstr>
      <vt:lpstr>Balsamiq Sans</vt:lpstr>
      <vt:lpstr>Balsamiq Sans Bold</vt:lpstr>
      <vt:lpstr>Calibri</vt:lpstr>
      <vt:lpstr>Canva Sans</vt:lpstr>
      <vt:lpstr>Hind</vt:lpstr>
      <vt:lpstr>merriweather</vt:lpstr>
      <vt:lpstr>Montserrat 1</vt:lpstr>
      <vt:lpstr>Montserrat 2</vt:lpstr>
      <vt:lpstr>Poppins</vt:lpstr>
      <vt:lpstr>Poppins Bold</vt:lpstr>
      <vt:lpstr>Poppins Heavy</vt:lpstr>
      <vt:lpstr>Poppins Medium</vt:lpstr>
      <vt:lpstr>Poppins Semi-Bold</vt:lpstr>
      <vt:lpstr>Poppins Ultra-Bold</vt:lpstr>
      <vt:lpstr>1_Office Theme</vt:lpstr>
      <vt:lpstr>Office Theme</vt:lpstr>
      <vt:lpstr>2021 ASU Template Master (Official from the Hub)</vt:lpstr>
      <vt:lpstr>Strategies for supporting parents with disabilities when there is child welfare involvement</vt:lpstr>
      <vt:lpstr>Closed Captioning and ASL</vt:lpstr>
      <vt:lpstr>Funding</vt:lpstr>
      <vt:lpstr>Resources</vt:lpstr>
      <vt:lpstr>Learn More/Contact Us</vt:lpstr>
      <vt:lpstr>Strategies for Supporting Parents when there is Child Protection Involvement </vt:lpstr>
      <vt:lpstr>Agenda</vt:lpstr>
      <vt:lpstr>Photo of Carrie Buck and her mother.</vt:lpstr>
      <vt:lpstr>What do we know?</vt:lpstr>
      <vt:lpstr>Some policies related to parents with disabilities</vt:lpstr>
      <vt:lpstr>State Child Protection Statutes </vt:lpstr>
      <vt:lpstr>Parents’ Rights DIFFER by STATE --- Some Examples from Arizona</vt:lpstr>
      <vt:lpstr>US Department of Health and Human Services and US Department of Justice Released a Joint Guidance (2015)  </vt:lpstr>
      <vt:lpstr>DOJ’s Most Recent Finding</vt:lpstr>
      <vt:lpstr>A Few Concepts   </vt:lpstr>
      <vt:lpstr>Concepts</vt:lpstr>
      <vt:lpstr>Parental Supports  </vt:lpstr>
      <vt:lpstr> Three Concepts Applied Differently to Disabled Parents </vt:lpstr>
      <vt:lpstr>Some “Evidence”</vt:lpstr>
      <vt:lpstr>Strengths Approach</vt:lpstr>
      <vt:lpstr>Some Resources </vt:lpstr>
      <vt:lpstr>Details about New Law</vt:lpstr>
      <vt:lpstr>Thank you</vt:lpstr>
      <vt:lpstr>Strategies for Supporting Parents with Disabilities when there is Child Protection Services Involvement</vt:lpstr>
      <vt:lpstr>Kara Ayers, PhD</vt:lpstr>
      <vt:lpstr>Happy family in the woods; 2 family members are in a wheelchair.</vt:lpstr>
      <vt:lpstr>Case study of a disabled parent (“Lena”) reported to CPS by a nurse</vt:lpstr>
      <vt:lpstr>Lena’s Story 1</vt:lpstr>
      <vt:lpstr>Lena’s Story 2</vt:lpstr>
      <vt:lpstr>Lena’s Story 3</vt:lpstr>
      <vt:lpstr>MICROAGGRESSIONS EXPERIENCED  BY DISABLED PARENTS</vt:lpstr>
      <vt:lpstr>Lena’s Story 4</vt:lpstr>
      <vt:lpstr>What questions does Lena’s story bring up for you?</vt:lpstr>
      <vt:lpstr>The impact of ableism</vt:lpstr>
      <vt:lpstr>ABLEISM </vt:lpstr>
      <vt:lpstr>YOU DO NOT HAVE TO BE DISABLED TO EXPERIENCE ABLEISM.</vt:lpstr>
      <vt:lpstr>CPS “standards for what constitutes an appropriate level of childcare is set by what white middle class (nondisabled) families with more economic resources. Poverty and racial bias are bigger factors....than actual safety concerns or abuse.”</vt:lpstr>
      <vt:lpstr>Parental rights when child protective services is involved</vt:lpstr>
      <vt:lpstr>Disabled parents have rights* that include:</vt:lpstr>
      <vt:lpstr>Family Miranda Laws</vt:lpstr>
      <vt:lpstr>Andrew Brown, Texas Public Policy Foundation </vt:lpstr>
      <vt:lpstr>Areas for ongoing advocacy to support disabled parents who are targeted by child protective services</vt:lpstr>
      <vt:lpstr>The myth of benevolence</vt:lpstr>
      <vt:lpstr>Countering the myth of benevolence by understanding:</vt:lpstr>
      <vt:lpstr>Enhancing data protections</vt:lpstr>
      <vt:lpstr>Countering “domestic asymmetrical warfare”</vt:lpstr>
      <vt:lpstr>Peer supports are helpful for many parents with disabilities.</vt:lpstr>
      <vt:lpstr>Key Takeaways</vt:lpstr>
      <vt:lpstr>How you can reach me:</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Lomerson</dc:creator>
  <cp:lastModifiedBy>Robert Smith</cp:lastModifiedBy>
  <cp:revision>35</cp:revision>
  <dcterms:created xsi:type="dcterms:W3CDTF">2024-10-22T18:09:03Z</dcterms:created>
  <dcterms:modified xsi:type="dcterms:W3CDTF">2025-02-12T20:40:33Z</dcterms:modified>
</cp:coreProperties>
</file>